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3F3CBB1-AE16-4F3C-9285-9CC5E113EEC1}" type="datetimeFigureOut">
              <a:rPr lang="de-DE" smtClean="0"/>
              <a:pPr/>
              <a:t>05.07.2017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EB6188-4ED1-4156-8C46-8BFDA5F5EAD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CBB1-AE16-4F3C-9285-9CC5E113EEC1}" type="datetimeFigureOut">
              <a:rPr lang="de-DE" smtClean="0"/>
              <a:pPr/>
              <a:t>05.07.2017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B6188-4ED1-4156-8C46-8BFDA5F5EAD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3F3CBB1-AE16-4F3C-9285-9CC5E113EEC1}" type="datetimeFigureOut">
              <a:rPr lang="de-DE" smtClean="0"/>
              <a:pPr/>
              <a:t>05.07.2017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0EB6188-4ED1-4156-8C46-8BFDA5F5EAD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CBB1-AE16-4F3C-9285-9CC5E113EEC1}" type="datetimeFigureOut">
              <a:rPr lang="de-DE" smtClean="0"/>
              <a:pPr/>
              <a:t>05.07.2017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EB6188-4ED1-4156-8C46-8BFDA5F5EAD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CBB1-AE16-4F3C-9285-9CC5E113EEC1}" type="datetimeFigureOut">
              <a:rPr lang="de-DE" smtClean="0"/>
              <a:pPr/>
              <a:t>05.07.2017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0EB6188-4ED1-4156-8C46-8BFDA5F5EAD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F3CBB1-AE16-4F3C-9285-9CC5E113EEC1}" type="datetimeFigureOut">
              <a:rPr lang="de-DE" smtClean="0"/>
              <a:pPr/>
              <a:t>05.07.2017</a:t>
            </a:fld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0EB6188-4ED1-4156-8C46-8BFDA5F5EAD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F3CBB1-AE16-4F3C-9285-9CC5E113EEC1}" type="datetimeFigureOut">
              <a:rPr lang="de-DE" smtClean="0"/>
              <a:pPr/>
              <a:t>05.07.2017</a:t>
            </a:fld>
            <a:endParaRPr lang="de-DE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0EB6188-4ED1-4156-8C46-8BFDA5F5EAD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CBB1-AE16-4F3C-9285-9CC5E113EEC1}" type="datetimeFigureOut">
              <a:rPr lang="de-DE" smtClean="0"/>
              <a:pPr/>
              <a:t>05.07.2017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EB6188-4ED1-4156-8C46-8BFDA5F5EAD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CBB1-AE16-4F3C-9285-9CC5E113EEC1}" type="datetimeFigureOut">
              <a:rPr lang="de-DE" smtClean="0"/>
              <a:pPr/>
              <a:t>05.07.2017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EB6188-4ED1-4156-8C46-8BFDA5F5EAD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3CBB1-AE16-4F3C-9285-9CC5E113EEC1}" type="datetimeFigureOut">
              <a:rPr lang="de-DE" smtClean="0"/>
              <a:pPr/>
              <a:t>05.07.2017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EB6188-4ED1-4156-8C46-8BFDA5F5EAD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3F3CBB1-AE16-4F3C-9285-9CC5E113EEC1}" type="datetimeFigureOut">
              <a:rPr lang="de-DE" smtClean="0"/>
              <a:pPr/>
              <a:t>05.07.2017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0EB6188-4ED1-4156-8C46-8BFDA5F5EAD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F3CBB1-AE16-4F3C-9285-9CC5E113EEC1}" type="datetimeFigureOut">
              <a:rPr lang="de-DE" smtClean="0"/>
              <a:pPr/>
              <a:t>05.07.2017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0EB6188-4ED1-4156-8C46-8BFDA5F5EAD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Jahrgang 5: Soziale Kompetenz</a:t>
            </a:r>
            <a:endParaRPr lang="de-DE" sz="2800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de-DE" sz="2000" dirty="0" smtClean="0"/>
              <a:t>Lions-Quest –Programm zur Stärkung der sozialen Kompetenz</a:t>
            </a:r>
          </a:p>
          <a:p>
            <a:pPr>
              <a:buFont typeface="Wingdings" pitchFamily="2" charset="2"/>
              <a:buChar char="§"/>
            </a:pPr>
            <a:r>
              <a:rPr lang="de-DE" sz="2000" dirty="0" smtClean="0"/>
              <a:t>Bildung eines Klassenrates</a:t>
            </a:r>
          </a:p>
          <a:p>
            <a:pPr>
              <a:buFont typeface="Wingdings" pitchFamily="2" charset="2"/>
              <a:buChar char="§"/>
            </a:pPr>
            <a:r>
              <a:rPr lang="de-DE" sz="2000" dirty="0" smtClean="0"/>
              <a:t>Kooperative Spiele zur Bildung einer starken Klassengemeinschaft</a:t>
            </a:r>
          </a:p>
          <a:p>
            <a:pPr>
              <a:buFont typeface="Wingdings" pitchFamily="2" charset="2"/>
              <a:buChar char="§"/>
            </a:pPr>
            <a:r>
              <a:rPr lang="de-DE" sz="2000" dirty="0" smtClean="0"/>
              <a:t>Ich- Stärkung / Wir- Stärkung</a:t>
            </a:r>
          </a:p>
          <a:p>
            <a:pPr>
              <a:buFont typeface="Wingdings" pitchFamily="2" charset="2"/>
              <a:buChar char="§"/>
            </a:pPr>
            <a:r>
              <a:rPr lang="de-DE" sz="2000" dirty="0" smtClean="0"/>
              <a:t>Förderung des gemeinschaftlichen Umgangs</a:t>
            </a:r>
          </a:p>
          <a:p>
            <a:pPr>
              <a:buFont typeface="Wingdings" pitchFamily="2" charset="2"/>
              <a:buChar char="§"/>
            </a:pPr>
            <a:r>
              <a:rPr lang="de-DE" sz="2000" dirty="0" smtClean="0"/>
              <a:t>Was ist soziales Miteinander?</a:t>
            </a:r>
          </a:p>
          <a:p>
            <a:pPr>
              <a:buFont typeface="Wingdings" pitchFamily="2" charset="2"/>
              <a:buChar char="§"/>
            </a:pPr>
            <a:r>
              <a:rPr lang="de-DE" sz="2000" dirty="0" smtClean="0"/>
              <a:t>Klassenregeln / Wie wollen wir miteinander umgehen?</a:t>
            </a:r>
          </a:p>
          <a:p>
            <a:pPr>
              <a:buFont typeface="Wingdings" pitchFamily="2" charset="2"/>
              <a:buChar char="§"/>
            </a:pPr>
            <a:r>
              <a:rPr lang="de-DE" sz="2000" dirty="0" smtClean="0"/>
              <a:t>Was macht unsere Klasse stark?</a:t>
            </a:r>
          </a:p>
          <a:p>
            <a:pPr>
              <a:buFont typeface="Wingdings" pitchFamily="2" charset="2"/>
              <a:buChar char="§"/>
            </a:pPr>
            <a:r>
              <a:rPr lang="de-DE" sz="2000" dirty="0" smtClean="0"/>
              <a:t>Jede/r soll sich wohlfühlen!</a:t>
            </a:r>
          </a:p>
          <a:p>
            <a:pPr>
              <a:buFont typeface="Wingdings" pitchFamily="2" charset="2"/>
              <a:buChar char="§"/>
            </a:pPr>
            <a:r>
              <a:rPr lang="de-DE" sz="2000" dirty="0" smtClean="0"/>
              <a:t>Wie lernt man Respekt und Toleranz?</a:t>
            </a:r>
          </a:p>
          <a:p>
            <a:pPr>
              <a:buFont typeface="Wingdings" pitchFamily="2" charset="2"/>
              <a:buChar char="§"/>
            </a:pPr>
            <a:r>
              <a:rPr lang="de-DE" sz="2000" dirty="0" err="1" smtClean="0"/>
              <a:t>KlassenlehrerIn</a:t>
            </a:r>
            <a:r>
              <a:rPr lang="de-DE" sz="2000" dirty="0" smtClean="0"/>
              <a:t> und Co-</a:t>
            </a:r>
            <a:r>
              <a:rPr lang="de-DE" sz="2000" dirty="0" err="1" smtClean="0"/>
              <a:t>KlasenleherIn</a:t>
            </a:r>
            <a:r>
              <a:rPr lang="de-DE" sz="2000" dirty="0" smtClean="0"/>
              <a:t> leiten die ganze Woche</a:t>
            </a:r>
            <a:endParaRPr lang="de-DE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Jahrgang 7: Gesundheit</a:t>
            </a:r>
            <a:endParaRPr lang="de-DE" sz="28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6588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30680"/>
                <a:gridCol w="1630680"/>
                <a:gridCol w="1630680"/>
                <a:gridCol w="1630680"/>
                <a:gridCol w="163068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Montag</a:t>
                      </a:r>
                      <a:endParaRPr lang="de-DE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Dienstag</a:t>
                      </a:r>
                      <a:endParaRPr lang="de-DE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Mittwoch</a:t>
                      </a:r>
                      <a:endParaRPr lang="de-DE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Donnerstag</a:t>
                      </a:r>
                      <a:endParaRPr lang="de-DE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Freitag</a:t>
                      </a:r>
                      <a:endParaRPr lang="de-DE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Medien</a:t>
                      </a:r>
                      <a:endParaRPr lang="de-DE" sz="160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Alkohol</a:t>
                      </a:r>
                      <a:endParaRPr lang="de-DE" sz="160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Mensch, entspann dich!</a:t>
                      </a:r>
                      <a:endParaRPr lang="de-DE" sz="160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Mobbing</a:t>
                      </a:r>
                      <a:endParaRPr lang="de-DE" sz="160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de-DE" sz="1600" dirty="0" smtClean="0"/>
                        <a:t>Medien: </a:t>
                      </a:r>
                      <a:br>
                        <a:rPr lang="de-DE" sz="1600" dirty="0" smtClean="0"/>
                      </a:br>
                      <a:r>
                        <a:rPr lang="de-DE" sz="1600" dirty="0" smtClean="0"/>
                        <a:t>Prüfung</a:t>
                      </a:r>
                      <a:endParaRPr lang="de-DE" sz="1600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Leitung: Herr Markovic:</a:t>
                      </a:r>
                    </a:p>
                    <a:p>
                      <a:r>
                        <a:rPr lang="de-DE" sz="1400" dirty="0" smtClean="0"/>
                        <a:t>Förderung der Medienkompetenz mit dem Klicksafe-Programm</a:t>
                      </a:r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r>
                        <a:rPr lang="de-DE" sz="1400" dirty="0" smtClean="0"/>
                        <a:t>Ort: Schule, Raum 70 oder 40</a:t>
                      </a:r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r>
                        <a:rPr lang="de-DE" sz="1400" dirty="0" smtClean="0"/>
                        <a:t>Zeit: 1.-5. Stunde</a:t>
                      </a:r>
                    </a:p>
                    <a:p>
                      <a:endParaRPr lang="de-DE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Leitung: Frau </a:t>
                      </a:r>
                      <a:r>
                        <a:rPr lang="de-DE" sz="1400" dirty="0" err="1" smtClean="0"/>
                        <a:t>Clausing</a:t>
                      </a:r>
                      <a:r>
                        <a:rPr lang="de-DE" sz="1400" dirty="0" smtClean="0"/>
                        <a:t>  + Team (Jugendpflege Isernhagen):</a:t>
                      </a:r>
                    </a:p>
                    <a:p>
                      <a:r>
                        <a:rPr lang="de-DE" sz="1400" dirty="0" smtClean="0"/>
                        <a:t>Aufklärung und Prävention  zum Thema Alkoholkonsum</a:t>
                      </a:r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r>
                        <a:rPr lang="de-DE" sz="1400" dirty="0" smtClean="0"/>
                        <a:t>Ort: Jugendtreff NB, Am </a:t>
                      </a:r>
                      <a:r>
                        <a:rPr lang="de-DE" sz="1400" dirty="0" err="1" smtClean="0"/>
                        <a:t>Ortfelde</a:t>
                      </a:r>
                      <a:r>
                        <a:rPr lang="de-DE" sz="1400" dirty="0" smtClean="0"/>
                        <a:t> 74 c (hinter dem Standesamt)</a:t>
                      </a:r>
                    </a:p>
                    <a:p>
                      <a:endParaRPr lang="de-DE" sz="1400" dirty="0" smtClean="0"/>
                    </a:p>
                    <a:p>
                      <a:r>
                        <a:rPr lang="de-DE" sz="1400" dirty="0" smtClean="0"/>
                        <a:t>Zeit: 9:00-13:00 Uhr</a:t>
                      </a:r>
                    </a:p>
                    <a:p>
                      <a:endParaRPr lang="de-DE" sz="1400" dirty="0" smtClean="0"/>
                    </a:p>
                    <a:p>
                      <a:r>
                        <a:rPr lang="de-DE" sz="1400" dirty="0" smtClean="0"/>
                        <a:t>  </a:t>
                      </a:r>
                      <a:endParaRPr lang="de-DE" sz="140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Leitung: Herr Engelbrecht (+ Schüler des 11. Jg.):</a:t>
                      </a:r>
                    </a:p>
                    <a:p>
                      <a:r>
                        <a:rPr lang="de-DE" sz="1400" dirty="0" smtClean="0"/>
                        <a:t>Ganzheitliche </a:t>
                      </a:r>
                      <a:r>
                        <a:rPr lang="de-DE" sz="1400" dirty="0" err="1" smtClean="0"/>
                        <a:t>Entspannungstech-niken</a:t>
                      </a:r>
                      <a:r>
                        <a:rPr lang="de-DE" sz="1400" dirty="0" smtClean="0"/>
                        <a:t> , </a:t>
                      </a:r>
                      <a:r>
                        <a:rPr lang="de-DE" sz="1400" dirty="0" err="1" smtClean="0"/>
                        <a:t>Muskelrelaxatation</a:t>
                      </a:r>
                      <a:r>
                        <a:rPr lang="de-DE" sz="1400" dirty="0" smtClean="0"/>
                        <a:t>,</a:t>
                      </a:r>
                    </a:p>
                    <a:p>
                      <a:r>
                        <a:rPr lang="de-DE" sz="1400" dirty="0" smtClean="0"/>
                        <a:t>Übungen gegen Stress und deren Folgen</a:t>
                      </a:r>
                    </a:p>
                    <a:p>
                      <a:endParaRPr lang="de-DE" sz="1400" dirty="0" smtClean="0"/>
                    </a:p>
                    <a:p>
                      <a:r>
                        <a:rPr lang="de-DE" sz="1400" dirty="0" smtClean="0"/>
                        <a:t>Ort: Gymnastikhalle </a:t>
                      </a:r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r>
                        <a:rPr lang="de-DE" sz="1400" dirty="0" smtClean="0"/>
                        <a:t>Zeit: 2.-5. Stunde</a:t>
                      </a:r>
                      <a:endParaRPr lang="de-DE" sz="140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Leitung:  Frau Hansen, Herr </a:t>
                      </a:r>
                      <a:r>
                        <a:rPr lang="de-DE" sz="1400" dirty="0" err="1" smtClean="0"/>
                        <a:t>Tinat</a:t>
                      </a:r>
                      <a:r>
                        <a:rPr lang="de-DE" sz="1400" dirty="0" smtClean="0"/>
                        <a:t>:</a:t>
                      </a:r>
                    </a:p>
                    <a:p>
                      <a:r>
                        <a:rPr lang="de-DE" sz="1400" dirty="0" smtClean="0"/>
                        <a:t>Mobbing-Prävention, Entwicklung der Empathie- und Teamfähigkeit,</a:t>
                      </a:r>
                    </a:p>
                    <a:p>
                      <a:r>
                        <a:rPr lang="de-DE" sz="1400" dirty="0" smtClean="0"/>
                        <a:t>Stärkung des Klassenzusammen-</a:t>
                      </a:r>
                      <a:r>
                        <a:rPr lang="de-DE" sz="1400" dirty="0" err="1" smtClean="0"/>
                        <a:t>halts</a:t>
                      </a:r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r>
                        <a:rPr lang="de-DE" sz="1400" dirty="0" smtClean="0"/>
                        <a:t>Ort: Schule, Klassenraum</a:t>
                      </a:r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r>
                        <a:rPr lang="de-DE" sz="1400" dirty="0" smtClean="0"/>
                        <a:t>Zeit: 1.-5. Stunde</a:t>
                      </a:r>
                      <a:endParaRPr lang="de-DE" sz="140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Leitung: Polizei, Herr Markovic</a:t>
                      </a:r>
                    </a:p>
                    <a:p>
                      <a:r>
                        <a:rPr lang="de-DE" sz="1400" dirty="0" smtClean="0"/>
                        <a:t>→ </a:t>
                      </a:r>
                      <a:r>
                        <a:rPr lang="de-DE" sz="1400" dirty="0" err="1" smtClean="0"/>
                        <a:t>Cyber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Licence</a:t>
                      </a:r>
                      <a:r>
                        <a:rPr lang="de-DE" sz="1400" dirty="0" smtClean="0"/>
                        <a:t> Prüfung im PC-Raum </a:t>
                      </a:r>
                    </a:p>
                    <a:p>
                      <a:r>
                        <a:rPr lang="de-DE" sz="1400" dirty="0" smtClean="0"/>
                        <a:t>---------------------------</a:t>
                      </a:r>
                    </a:p>
                    <a:p>
                      <a:endParaRPr lang="de-DE" sz="1400" dirty="0" smtClean="0"/>
                    </a:p>
                    <a:p>
                      <a:r>
                        <a:rPr lang="de-DE" sz="1400" dirty="0" smtClean="0"/>
                        <a:t>Reflexion und Auswertung der Woche im Klassenraum</a:t>
                      </a:r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r>
                        <a:rPr lang="de-DE" sz="1400" dirty="0" smtClean="0"/>
                        <a:t>Zeit: 1.-4.(5.) Stunde</a:t>
                      </a:r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endParaRPr lang="de-DE" sz="1400" dirty="0"/>
                    </a:p>
                  </a:txBody>
                  <a:tcPr marL="90593" marR="90593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Jahrgang 9: Sucht-  und Gewaltprävention</a:t>
            </a:r>
            <a:endParaRPr lang="de-DE" sz="24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5156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30680"/>
                <a:gridCol w="1630680"/>
                <a:gridCol w="1630680"/>
                <a:gridCol w="1630680"/>
                <a:gridCol w="163068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Montag</a:t>
                      </a:r>
                      <a:endParaRPr lang="de-DE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Dienstag</a:t>
                      </a:r>
                      <a:endParaRPr lang="de-DE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Mittwoch</a:t>
                      </a:r>
                      <a:endParaRPr lang="de-DE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Donnerstag</a:t>
                      </a:r>
                      <a:endParaRPr lang="de-DE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Freitag</a:t>
                      </a:r>
                      <a:endParaRPr lang="de-DE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Ahlem</a:t>
                      </a:r>
                      <a:endParaRPr lang="de-DE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Medien</a:t>
                      </a:r>
                      <a:endParaRPr lang="de-DE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Allgemeine Drogen</a:t>
                      </a:r>
                      <a:endParaRPr lang="de-DE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Gewalt</a:t>
                      </a:r>
                      <a:endParaRPr lang="de-DE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Reflexion und Auswertung</a:t>
                      </a:r>
                      <a:endParaRPr lang="de-DE" dirty="0"/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Gedenkstätte </a:t>
                      </a:r>
                      <a:r>
                        <a:rPr lang="de-DE" sz="1400" dirty="0" err="1" smtClean="0"/>
                        <a:t>Ahlem</a:t>
                      </a:r>
                      <a:r>
                        <a:rPr lang="de-DE" sz="1400" dirty="0" smtClean="0"/>
                        <a:t>: Workshop zum Thema Demokratie-</a:t>
                      </a:r>
                      <a:r>
                        <a:rPr lang="de-DE" sz="1400" dirty="0" err="1" smtClean="0"/>
                        <a:t>erziehung</a:t>
                      </a:r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r>
                        <a:rPr lang="de-DE" sz="1400" dirty="0" smtClean="0"/>
                        <a:t>Leitung: Frau Lange (Pädagogin der Gedenkstätte)</a:t>
                      </a:r>
                    </a:p>
                    <a:p>
                      <a:endParaRPr lang="de-DE" sz="1400" dirty="0" smtClean="0"/>
                    </a:p>
                    <a:p>
                      <a:r>
                        <a:rPr lang="de-DE" sz="1400" dirty="0" smtClean="0"/>
                        <a:t>Ort: Gedenkstätte </a:t>
                      </a:r>
                      <a:r>
                        <a:rPr lang="de-DE" sz="1400" dirty="0" err="1" smtClean="0"/>
                        <a:t>Ahlem</a:t>
                      </a:r>
                      <a:r>
                        <a:rPr lang="de-DE" sz="1400" dirty="0" smtClean="0"/>
                        <a:t> (Linie 10, vorletzte Station)</a:t>
                      </a:r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r>
                        <a:rPr lang="de-DE" sz="1400" dirty="0" smtClean="0"/>
                        <a:t>Zeit: 9:00-13:30 Uhr</a:t>
                      </a:r>
                    </a:p>
                    <a:p>
                      <a:r>
                        <a:rPr lang="de-DE" sz="1400" dirty="0" smtClean="0"/>
                        <a:t>Abfahrt. 8:00 Uhr</a:t>
                      </a:r>
                      <a:endParaRPr lang="de-DE" sz="140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Exzessiver Medienkonsum, Internetpornografie</a:t>
                      </a:r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r>
                        <a:rPr lang="de-DE" sz="1400" dirty="0" smtClean="0"/>
                        <a:t>Leitung: Dietrich Riesen von der Fachstelle für Mediensucht „</a:t>
                      </a:r>
                      <a:r>
                        <a:rPr lang="de-DE" sz="1400" dirty="0" err="1" smtClean="0"/>
                        <a:t>return</a:t>
                      </a:r>
                      <a:r>
                        <a:rPr lang="de-DE" sz="1400" dirty="0" smtClean="0"/>
                        <a:t>“</a:t>
                      </a:r>
                    </a:p>
                    <a:p>
                      <a:endParaRPr lang="de-DE" sz="1400" dirty="0" smtClean="0"/>
                    </a:p>
                    <a:p>
                      <a:r>
                        <a:rPr lang="de-DE" sz="1400" dirty="0" smtClean="0"/>
                        <a:t>Ort: Raum 77</a:t>
                      </a:r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r>
                        <a:rPr lang="de-DE" sz="1400" dirty="0" smtClean="0"/>
                        <a:t>Zeit: 2.-5. Stunde </a:t>
                      </a:r>
                      <a:endParaRPr lang="de-DE" sz="140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Substanzgebundene Aufklärung, vor allem Cannabis</a:t>
                      </a:r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r>
                        <a:rPr lang="de-DE" sz="1400" dirty="0" smtClean="0"/>
                        <a:t>Leitung: Tobias Grote und Michael Lenzen von  „Neues Land e.V.“</a:t>
                      </a:r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r>
                        <a:rPr lang="de-DE" sz="1400" dirty="0" smtClean="0"/>
                        <a:t>Ort: SOS-Cafe in der Steintorfeldstr. 4 Hannover</a:t>
                      </a:r>
                    </a:p>
                    <a:p>
                      <a:r>
                        <a:rPr lang="de-DE" sz="1400" dirty="0" smtClean="0"/>
                        <a:t>Zeit: 9:00-13:00 </a:t>
                      </a:r>
                    </a:p>
                    <a:p>
                      <a:r>
                        <a:rPr lang="de-DE" sz="1400" dirty="0" smtClean="0"/>
                        <a:t>Abfahrt: ca. 8:15 </a:t>
                      </a:r>
                      <a:endParaRPr lang="de-DE" sz="140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Jugendgewalt:</a:t>
                      </a:r>
                    </a:p>
                    <a:p>
                      <a:r>
                        <a:rPr lang="de-DE" sz="1400" dirty="0" smtClean="0"/>
                        <a:t>Leitung: Herr Harms von der Polizei Burgdorf</a:t>
                      </a:r>
                    </a:p>
                    <a:p>
                      <a:r>
                        <a:rPr lang="de-DE" sz="1400" dirty="0" smtClean="0"/>
                        <a:t>Ort: Klassenraum</a:t>
                      </a:r>
                    </a:p>
                    <a:p>
                      <a:r>
                        <a:rPr lang="de-DE" sz="1400" dirty="0" smtClean="0"/>
                        <a:t>(Medienwagen!)</a:t>
                      </a:r>
                    </a:p>
                    <a:p>
                      <a:r>
                        <a:rPr lang="de-DE" sz="1400" dirty="0" smtClean="0"/>
                        <a:t>Zeit: 8:00-9:30 Uhr</a:t>
                      </a:r>
                    </a:p>
                    <a:p>
                      <a:r>
                        <a:rPr lang="de-DE" sz="1400" dirty="0" smtClean="0"/>
                        <a:t>---------------------------</a:t>
                      </a:r>
                    </a:p>
                    <a:p>
                      <a:r>
                        <a:rPr lang="de-DE" sz="1400" dirty="0" smtClean="0"/>
                        <a:t>Schutz  gegen Gewalt: Selbstverteidigung</a:t>
                      </a:r>
                    </a:p>
                    <a:p>
                      <a:r>
                        <a:rPr lang="de-DE" sz="1400" dirty="0" smtClean="0"/>
                        <a:t>Leitung: Herr Plath von „</a:t>
                      </a:r>
                      <a:r>
                        <a:rPr lang="de-DE" sz="1400" dirty="0" err="1" smtClean="0"/>
                        <a:t>Kenpokan</a:t>
                      </a:r>
                      <a:r>
                        <a:rPr lang="de-DE" sz="1400" dirty="0" smtClean="0"/>
                        <a:t>“ in </a:t>
                      </a:r>
                      <a:r>
                        <a:rPr lang="de-DE" sz="1400" dirty="0" err="1" smtClean="0"/>
                        <a:t>Awb</a:t>
                      </a:r>
                      <a:r>
                        <a:rPr lang="de-DE" sz="1400" dirty="0" smtClean="0"/>
                        <a:t>.</a:t>
                      </a:r>
                    </a:p>
                    <a:p>
                      <a:endParaRPr lang="de-DE" sz="1400" dirty="0" smtClean="0"/>
                    </a:p>
                    <a:p>
                      <a:r>
                        <a:rPr lang="de-DE" sz="1400" dirty="0" smtClean="0"/>
                        <a:t>Zeit: 10:30 – 12:00 Uhr</a:t>
                      </a:r>
                    </a:p>
                    <a:p>
                      <a:endParaRPr lang="de-DE" sz="1400" dirty="0"/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 </a:t>
                      </a:r>
                      <a:r>
                        <a:rPr lang="de-DE" sz="1400" dirty="0" smtClean="0"/>
                        <a:t>Reflexion und Auswertung  der einzelnen Tage und Veranstaltungen, Rückmeldungen einsammeln und abgeben (anonym) </a:t>
                      </a:r>
                    </a:p>
                    <a:p>
                      <a:endParaRPr lang="de-DE" sz="1400" dirty="0" smtClean="0"/>
                    </a:p>
                    <a:p>
                      <a:r>
                        <a:rPr lang="de-DE" sz="1400" dirty="0" smtClean="0"/>
                        <a:t>…mit Frühstück …</a:t>
                      </a:r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r>
                        <a:rPr lang="de-DE" sz="1400" dirty="0" smtClean="0"/>
                        <a:t>Ort: Klassenraum</a:t>
                      </a:r>
                    </a:p>
                    <a:p>
                      <a:endParaRPr lang="de-DE" sz="1400" dirty="0" smtClean="0"/>
                    </a:p>
                    <a:p>
                      <a:endParaRPr lang="de-DE" sz="1400" dirty="0" smtClean="0"/>
                    </a:p>
                    <a:p>
                      <a:r>
                        <a:rPr lang="de-DE" sz="1400" dirty="0" smtClean="0"/>
                        <a:t>Zeit:  1.-4. Stunde</a:t>
                      </a:r>
                      <a:endParaRPr lang="de-DE" sz="1400" dirty="0"/>
                    </a:p>
                  </a:txBody>
                  <a:tcPr marL="90593" marR="90593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thea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433</Words>
  <Application>Microsoft Office PowerPoint</Application>
  <PresentationFormat>Bildschirmpräsentation (4:3)</PresentationFormat>
  <Paragraphs>141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Galathea</vt:lpstr>
      <vt:lpstr>Jahrgang 5: Soziale Kompetenz</vt:lpstr>
      <vt:lpstr>Jahrgang 7: Gesundheit</vt:lpstr>
      <vt:lpstr>Jahrgang 9: Sucht-  und Gewaltprävention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Jahrgang 5</dc:title>
  <dc:creator>Steffanie Holzgreve</dc:creator>
  <cp:lastModifiedBy>Steffanie Holzgreve</cp:lastModifiedBy>
  <cp:revision>11</cp:revision>
  <dcterms:created xsi:type="dcterms:W3CDTF">2017-06-30T07:15:13Z</dcterms:created>
  <dcterms:modified xsi:type="dcterms:W3CDTF">2017-07-05T09:05:42Z</dcterms:modified>
</cp:coreProperties>
</file>