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5"/>
  </p:notesMasterIdLst>
  <p:sldIdLst>
    <p:sldId id="345" r:id="rId2"/>
    <p:sldId id="304" r:id="rId3"/>
    <p:sldId id="31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8" userDrawn="1">
          <p15:clr>
            <a:srgbClr val="A4A3A4"/>
          </p15:clr>
        </p15:guide>
        <p15:guide id="2" pos="3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44" y="330"/>
      </p:cViewPr>
      <p:guideLst>
        <p:guide orient="horz" pos="2908"/>
        <p:guide pos="3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0C8CE-743A-48D0-8E4B-C3D0606E7C8B}" type="datetimeFigureOut">
              <a:rPr lang="de-DE" smtClean="0"/>
              <a:pPr/>
              <a:t>04.03.2024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CEB6D-EFA4-4220-893D-F409F659790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33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11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28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227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4027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200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1989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789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601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129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229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679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969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08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78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76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457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56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1390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18663-FD55-623A-62CD-1CAC3EB4F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3211" y="0"/>
            <a:ext cx="11460661" cy="1445623"/>
          </a:xfrm>
        </p:spPr>
        <p:txBody>
          <a:bodyPr>
            <a:normAutofit/>
          </a:bodyPr>
          <a:lstStyle/>
          <a:p>
            <a:pPr algn="ctr"/>
            <a:r>
              <a:rPr lang="de-DE" sz="4000" b="1" dirty="0"/>
              <a:t>Schnuppertag </a:t>
            </a:r>
            <a:r>
              <a:rPr lang="de-DE" sz="4000" b="1" dirty="0" smtClean="0"/>
              <a:t>am 09.03.24 / AGORA</a:t>
            </a:r>
            <a:endParaRPr lang="de-DE" sz="4000" b="1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DB8DDEA4-2E4C-1A15-04DA-49FD3AC69B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380272"/>
              </p:ext>
            </p:extLst>
          </p:nvPr>
        </p:nvGraphicFramePr>
        <p:xfrm>
          <a:off x="966650" y="1445623"/>
          <a:ext cx="9216036" cy="53002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8169">
                  <a:extLst>
                    <a:ext uri="{9D8B030D-6E8A-4147-A177-3AD203B41FA5}">
                      <a16:colId xmlns:a16="http://schemas.microsoft.com/office/drawing/2014/main" val="2414668827"/>
                    </a:ext>
                  </a:extLst>
                </a:gridCol>
                <a:gridCol w="1969150">
                  <a:extLst>
                    <a:ext uri="{9D8B030D-6E8A-4147-A177-3AD203B41FA5}">
                      <a16:colId xmlns:a16="http://schemas.microsoft.com/office/drawing/2014/main" val="3132086334"/>
                    </a:ext>
                  </a:extLst>
                </a:gridCol>
                <a:gridCol w="1836239">
                  <a:extLst>
                    <a:ext uri="{9D8B030D-6E8A-4147-A177-3AD203B41FA5}">
                      <a16:colId xmlns:a16="http://schemas.microsoft.com/office/drawing/2014/main" val="2368350351"/>
                    </a:ext>
                  </a:extLst>
                </a:gridCol>
                <a:gridCol w="1836239">
                  <a:extLst>
                    <a:ext uri="{9D8B030D-6E8A-4147-A177-3AD203B41FA5}">
                      <a16:colId xmlns:a16="http://schemas.microsoft.com/office/drawing/2014/main" val="3555470857"/>
                    </a:ext>
                  </a:extLst>
                </a:gridCol>
                <a:gridCol w="1836239">
                  <a:extLst>
                    <a:ext uri="{9D8B030D-6E8A-4147-A177-3AD203B41FA5}">
                      <a16:colId xmlns:a16="http://schemas.microsoft.com/office/drawing/2014/main" val="1578423362"/>
                    </a:ext>
                  </a:extLst>
                </a:gridCol>
              </a:tblGrid>
              <a:tr h="5105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800" kern="100" dirty="0">
                          <a:effectLst/>
                        </a:rPr>
                        <a:t> </a:t>
                      </a:r>
                      <a:endParaRPr lang="de-DE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000" kern="100" dirty="0">
                          <a:effectLst/>
                        </a:rPr>
                        <a:t> </a:t>
                      </a:r>
                      <a:endParaRPr lang="de-DE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000" kern="100" dirty="0">
                          <a:effectLst/>
                        </a:rPr>
                        <a:t>Gruppe 1</a:t>
                      </a:r>
                      <a:endParaRPr lang="de-DE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000" kern="100">
                          <a:effectLst/>
                        </a:rPr>
                        <a:t>Gruppe 2</a:t>
                      </a:r>
                      <a:endParaRPr lang="de-DE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000" kern="100">
                          <a:effectLst/>
                        </a:rPr>
                        <a:t>Gruppe 3</a:t>
                      </a:r>
                      <a:endParaRPr lang="de-DE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0927087"/>
                  </a:ext>
                </a:extLst>
              </a:tr>
              <a:tr h="437085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800" kern="100" dirty="0">
                          <a:effectLst/>
                        </a:rPr>
                        <a:t>8.30 – 10.00</a:t>
                      </a:r>
                      <a:endParaRPr lang="de-DE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 dirty="0">
                          <a:effectLst/>
                        </a:rPr>
                        <a:t>je 25 Min mit Wechselpause;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 dirty="0">
                          <a:effectLst/>
                        </a:rPr>
                        <a:t>parallel Elterninfo</a:t>
                      </a:r>
                      <a:endParaRPr lang="de-DE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000" kern="100" dirty="0">
                          <a:effectLst/>
                        </a:rPr>
                        <a:t>Französisch</a:t>
                      </a:r>
                      <a:endParaRPr lang="de-DE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000" kern="100">
                          <a:effectLst/>
                        </a:rPr>
                        <a:t>Spanisch</a:t>
                      </a:r>
                      <a:endParaRPr lang="de-DE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000" kern="100">
                          <a:effectLst/>
                        </a:rPr>
                        <a:t>Latein</a:t>
                      </a:r>
                      <a:endParaRPr lang="de-DE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7097539"/>
                  </a:ext>
                </a:extLst>
              </a:tr>
              <a:tr h="39571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000" kern="100" dirty="0">
                          <a:effectLst/>
                        </a:rPr>
                        <a:t>Latein</a:t>
                      </a:r>
                      <a:endParaRPr lang="de-DE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000" kern="100">
                          <a:effectLst/>
                        </a:rPr>
                        <a:t>Französisch</a:t>
                      </a:r>
                      <a:endParaRPr lang="de-DE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000" kern="100">
                          <a:effectLst/>
                        </a:rPr>
                        <a:t>Spanisch</a:t>
                      </a:r>
                      <a:endParaRPr lang="de-DE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6132275"/>
                  </a:ext>
                </a:extLst>
              </a:tr>
              <a:tr h="92179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000" kern="100" dirty="0">
                          <a:effectLst/>
                        </a:rPr>
                        <a:t>Spanisch</a:t>
                      </a:r>
                      <a:endParaRPr lang="de-DE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000" kern="100" dirty="0">
                          <a:effectLst/>
                        </a:rPr>
                        <a:t>Latein</a:t>
                      </a:r>
                      <a:endParaRPr lang="de-DE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000" kern="100">
                          <a:effectLst/>
                        </a:rPr>
                        <a:t>Französisch</a:t>
                      </a:r>
                      <a:endParaRPr lang="de-DE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7850037"/>
                  </a:ext>
                </a:extLst>
              </a:tr>
              <a:tr h="5105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800" kern="100" dirty="0">
                          <a:effectLst/>
                        </a:rPr>
                        <a:t>15 Min</a:t>
                      </a:r>
                      <a:endParaRPr lang="de-DE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 dirty="0">
                          <a:effectLst/>
                        </a:rPr>
                        <a:t> </a:t>
                      </a:r>
                      <a:endParaRPr lang="de-DE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000" kern="100" dirty="0">
                          <a:effectLst/>
                        </a:rPr>
                        <a:t>Pause</a:t>
                      </a:r>
                      <a:endParaRPr lang="de-DE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000" kern="100">
                          <a:effectLst/>
                        </a:rPr>
                        <a:t>Pause</a:t>
                      </a:r>
                      <a:endParaRPr lang="de-DE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000" kern="100">
                          <a:effectLst/>
                        </a:rPr>
                        <a:t>Pause</a:t>
                      </a:r>
                      <a:endParaRPr lang="de-DE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461469"/>
                  </a:ext>
                </a:extLst>
              </a:tr>
              <a:tr h="105537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800" kern="100" dirty="0">
                          <a:effectLst/>
                        </a:rPr>
                        <a:t>10.15 – 11.45</a:t>
                      </a:r>
                      <a:endParaRPr lang="de-DE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 dirty="0">
                          <a:effectLst/>
                        </a:rPr>
                        <a:t>Austauschmöglichkeit für Eltern mit LK / mit SL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8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 dirty="0">
                          <a:effectLst/>
                        </a:rPr>
                        <a:t>Schulführung für Eltern</a:t>
                      </a:r>
                      <a:endParaRPr lang="de-DE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000" kern="100" dirty="0">
                          <a:effectLst/>
                        </a:rPr>
                        <a:t> Schulführung (SV)</a:t>
                      </a:r>
                      <a:endParaRPr lang="de-DE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000" kern="100" dirty="0">
                          <a:effectLst/>
                        </a:rPr>
                        <a:t>Schulführung (SV)</a:t>
                      </a:r>
                      <a:endParaRPr lang="de-DE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000" kern="100" dirty="0">
                          <a:effectLst/>
                        </a:rPr>
                        <a:t>Schulführung (SV)</a:t>
                      </a:r>
                      <a:endParaRPr lang="de-DE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7190800"/>
                  </a:ext>
                </a:extLst>
              </a:tr>
              <a:tr h="146922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20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000" kern="100" dirty="0" smtClean="0">
                          <a:effectLst/>
                        </a:rPr>
                        <a:t>Biologie</a:t>
                      </a:r>
                      <a:endParaRPr lang="de-DE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20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000" kern="100" dirty="0" smtClean="0">
                          <a:effectLst/>
                        </a:rPr>
                        <a:t>Physik</a:t>
                      </a:r>
                      <a:endParaRPr lang="de-DE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20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000" kern="100" dirty="0" smtClean="0">
                          <a:effectLst/>
                        </a:rPr>
                        <a:t>Chemie</a:t>
                      </a:r>
                      <a:endParaRPr lang="de-DE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8266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925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86400" y="1134506"/>
            <a:ext cx="6360160" cy="4045260"/>
          </a:xfrm>
        </p:spPr>
        <p:txBody>
          <a:bodyPr>
            <a:noAutofit/>
          </a:bodyPr>
          <a:lstStyle/>
          <a:p>
            <a:pPr algn="ctr"/>
            <a:r>
              <a:rPr lang="de-DE" sz="4000" b="1" dirty="0"/>
              <a:t/>
            </a:r>
            <a:br>
              <a:rPr lang="de-DE" sz="4000" b="1" dirty="0"/>
            </a:br>
            <a:r>
              <a:rPr lang="de-DE" sz="6000" b="1" dirty="0"/>
              <a:t>Anmeldungen:</a:t>
            </a:r>
            <a:br>
              <a:rPr lang="de-DE" sz="6000" b="1" dirty="0"/>
            </a:br>
            <a:r>
              <a:rPr lang="de-DE" sz="4400" b="1" dirty="0"/>
              <a:t> </a:t>
            </a:r>
            <a:br>
              <a:rPr lang="de-DE" sz="4400" b="1" dirty="0"/>
            </a:br>
            <a:r>
              <a:rPr lang="de-DE" sz="4400" b="1" dirty="0">
                <a:solidFill>
                  <a:schemeClr val="bg1"/>
                </a:solidFill>
              </a:rPr>
              <a:t>18. und 19. April 24</a:t>
            </a:r>
            <a:br>
              <a:rPr lang="de-DE" sz="4400" b="1" dirty="0">
                <a:solidFill>
                  <a:schemeClr val="bg1"/>
                </a:solidFill>
              </a:rPr>
            </a:br>
            <a:r>
              <a:rPr lang="de-DE" sz="4400" b="1" dirty="0">
                <a:solidFill>
                  <a:schemeClr val="bg1"/>
                </a:solidFill>
              </a:rPr>
              <a:t>oder</a:t>
            </a:r>
            <a:br>
              <a:rPr lang="de-DE" sz="4400" b="1" dirty="0">
                <a:solidFill>
                  <a:schemeClr val="bg1"/>
                </a:solidFill>
              </a:rPr>
            </a:br>
            <a:r>
              <a:rPr lang="de-DE" sz="4400" b="1" dirty="0">
                <a:solidFill>
                  <a:schemeClr val="bg1"/>
                </a:solidFill>
              </a:rPr>
              <a:t>online 08.-19.04.24</a:t>
            </a:r>
            <a:br>
              <a:rPr lang="de-DE" sz="4400" b="1" dirty="0">
                <a:solidFill>
                  <a:schemeClr val="bg1"/>
                </a:solidFill>
              </a:rPr>
            </a:br>
            <a:endParaRPr lang="de-DE" sz="4400" b="1" dirty="0">
              <a:solidFill>
                <a:schemeClr val="bg1"/>
              </a:solidFill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1342"/>
            <a:ext cx="5584371" cy="4273873"/>
          </a:xfrm>
        </p:spPr>
      </p:pic>
    </p:spTree>
    <p:extLst>
      <p:ext uri="{BB962C8B-B14F-4D97-AF65-F5344CB8AC3E}">
        <p14:creationId xmlns:p14="http://schemas.microsoft.com/office/powerpoint/2010/main" val="1695780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Einschulungsfeier </a:t>
            </a:r>
            <a:r>
              <a:rPr lang="de-DE" sz="4000" b="1" dirty="0"/>
              <a:t/>
            </a:r>
            <a:br>
              <a:rPr lang="de-DE" sz="4000" b="1" dirty="0"/>
            </a:br>
            <a:r>
              <a:rPr lang="de-DE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 </a:t>
            </a:r>
            <a:r>
              <a:rPr lang="de-DE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08.08.2024</a:t>
            </a:r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17.00</a:t>
            </a:r>
            <a:br>
              <a:rPr lang="de-DE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359" y="520700"/>
            <a:ext cx="5023084" cy="3348723"/>
          </a:xfrm>
        </p:spPr>
      </p:pic>
    </p:spTree>
    <p:extLst>
      <p:ext uri="{BB962C8B-B14F-4D97-AF65-F5344CB8AC3E}">
        <p14:creationId xmlns:p14="http://schemas.microsoft.com/office/powerpoint/2010/main" val="81689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egment">
  <a:themeElements>
    <a:clrScheme name="Segmen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gment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97</Words>
  <Application>Microsoft Office PowerPoint</Application>
  <PresentationFormat>Breitbild</PresentationFormat>
  <Paragraphs>38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9" baseType="lpstr">
      <vt:lpstr>Arial</vt:lpstr>
      <vt:lpstr>Calibri</vt:lpstr>
      <vt:lpstr>Century Gothic</vt:lpstr>
      <vt:lpstr>Times New Roman</vt:lpstr>
      <vt:lpstr>Wingdings 3</vt:lpstr>
      <vt:lpstr>Segment</vt:lpstr>
      <vt:lpstr>Schnuppertag am 09.03.24 / AGORA</vt:lpstr>
      <vt:lpstr> Anmeldungen:   18. und 19. April 24 oder online 08.-19.04.24 </vt:lpstr>
      <vt:lpstr>Einschulungsfeier  Am  08.08.2024 um 17.00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Willkommen am Gymnasium Isernhagen</dc:title>
  <dc:creator>Christina</dc:creator>
  <cp:lastModifiedBy>Christina Bielefeld - Schulleitung Gymnasium</cp:lastModifiedBy>
  <cp:revision>162</cp:revision>
  <dcterms:created xsi:type="dcterms:W3CDTF">2015-02-15T17:30:01Z</dcterms:created>
  <dcterms:modified xsi:type="dcterms:W3CDTF">2024-03-04T15:19:53Z</dcterms:modified>
</cp:coreProperties>
</file>